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05" r:id="rId4"/>
    <p:sldId id="257" r:id="rId5"/>
    <p:sldId id="295" r:id="rId6"/>
    <p:sldId id="296" r:id="rId7"/>
    <p:sldId id="297" r:id="rId8"/>
    <p:sldId id="302" r:id="rId9"/>
    <p:sldId id="301" r:id="rId10"/>
    <p:sldId id="299" r:id="rId11"/>
    <p:sldId id="300" r:id="rId12"/>
    <p:sldId id="298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35A99A-E7BC-4D23-B2A1-DEFD0A165AA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77D095-6F58-4DE7-A0A8-36B277AE1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117180" cy="990599"/>
          </a:xfrm>
        </p:spPr>
        <p:txBody>
          <a:bodyPr/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Муниципальное бюджетное дошкольное образовательное учреждение                       </a:t>
            </a:r>
            <a:b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детский сад №21 «Сказка»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Старооскольского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городского округа </a:t>
            </a:r>
            <a:b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100" dirty="0" smtClean="0"/>
              <a:t>      </a:t>
            </a:r>
            <a:br>
              <a:rPr lang="ru-RU" sz="1100" dirty="0" smtClean="0"/>
            </a:br>
            <a:r>
              <a:rPr lang="ru-RU" sz="1100" dirty="0"/>
              <a:t> </a:t>
            </a:r>
            <a:r>
              <a:rPr lang="ru-RU" sz="1100" dirty="0" smtClean="0"/>
              <a:t>                                              </a:t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239000" cy="4191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Для родителей наших воспитанников</a:t>
            </a:r>
          </a:p>
          <a:p>
            <a:endParaRPr lang="ru-RU" dirty="0"/>
          </a:p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«Создание доброжелательного образовательного пространства в ДОУ»</a:t>
            </a: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Подготовила: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Сидельникова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Людмила Петровна,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воспитатель</a:t>
            </a:r>
          </a:p>
          <a:p>
            <a:pPr algn="ctr"/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Старый Оскол</a:t>
            </a:r>
          </a:p>
          <a:p>
            <a:pPr algn="ctr"/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2021 г.</a:t>
            </a: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1255885" cy="118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123080" cy="924475"/>
          </a:xfrm>
        </p:spPr>
        <p:txBody>
          <a:bodyPr/>
          <a:lstStyle/>
          <a:p>
            <a:pPr algn="just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патриотическом центре </a:t>
            </a:r>
            <a:r>
              <a:rPr lang="ru-RU" sz="1800" dirty="0" smtClean="0"/>
              <a:t>ребенок </a:t>
            </a:r>
            <a:r>
              <a:rPr lang="ru-RU" sz="1800" dirty="0"/>
              <a:t>знакомится ежедневно с информацией и в зоне свободного доступа пополняет свои знания о семье, детском саде, родной улице, районе, селе, стране, ее столице, символике, праздниках государства, российской </a:t>
            </a:r>
            <a:r>
              <a:rPr lang="ru-RU" sz="1800" dirty="0" smtClean="0"/>
              <a:t>Армии</a:t>
            </a:r>
            <a:r>
              <a:rPr lang="ru-RU" sz="180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84415"/>
            <a:ext cx="4064001" cy="304800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70" y="2584415"/>
            <a:ext cx="4064002" cy="3048001"/>
          </a:xfrm>
        </p:spPr>
      </p:pic>
    </p:spTree>
    <p:extLst>
      <p:ext uri="{BB962C8B-B14F-4D97-AF65-F5344CB8AC3E}">
        <p14:creationId xmlns:p14="http://schemas.microsoft.com/office/powerpoint/2010/main" val="19373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dirty="0"/>
              <a:t>Изучить правила </a:t>
            </a:r>
            <a:r>
              <a:rPr lang="ru-RU" sz="1800" dirty="0" smtClean="0"/>
              <a:t>безопасности</a:t>
            </a:r>
            <a:r>
              <a:rPr lang="ru-RU" sz="1800" dirty="0"/>
              <a:t>, реализовать свои </a:t>
            </a:r>
            <a:r>
              <a:rPr lang="ru-RU" sz="1800" dirty="0" smtClean="0"/>
              <a:t>знания и </a:t>
            </a:r>
            <a:r>
              <a:rPr lang="ru-RU" sz="1800" dirty="0" smtClean="0"/>
              <a:t>конструкторские </a:t>
            </a:r>
            <a:r>
              <a:rPr lang="ru-RU" sz="1800" dirty="0" smtClean="0"/>
              <a:t>способности можно </a:t>
            </a:r>
            <a:r>
              <a:rPr lang="ru-RU" sz="1800" dirty="0"/>
              <a:t>в </a:t>
            </a:r>
            <a:r>
              <a:rPr lang="ru-RU" sz="1800" b="1" dirty="0"/>
              <a:t>центре </a:t>
            </a:r>
            <a:r>
              <a:rPr lang="ru-RU" sz="1800" b="1" dirty="0" smtClean="0"/>
              <a:t>безопасности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878263" cy="29086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16" y="2432879"/>
            <a:ext cx="3885624" cy="2914218"/>
          </a:xfrm>
        </p:spPr>
      </p:pic>
    </p:spTree>
    <p:extLst>
      <p:ext uri="{BB962C8B-B14F-4D97-AF65-F5344CB8AC3E}">
        <p14:creationId xmlns:p14="http://schemas.microsoft.com/office/powerpoint/2010/main" val="25714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dirty="0"/>
              <a:t>Цель </a:t>
            </a:r>
            <a:r>
              <a:rPr lang="ru-RU" sz="1800" b="1" dirty="0" err="1"/>
              <a:t>буккроссинга</a:t>
            </a:r>
            <a:r>
              <a:rPr lang="ru-RU" sz="1800" dirty="0"/>
              <a:t> в детском саду — пропаганда чтения, повышение интереса к книгам, возрождение интереса к чтению, к чтению русских народных сказок, возрождение традиции семейного </a:t>
            </a:r>
            <a:r>
              <a:rPr lang="ru-RU" sz="1800" dirty="0" smtClean="0"/>
              <a:t>чтения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3" y="2501390"/>
            <a:ext cx="3849374" cy="30612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6"/>
            <a:ext cx="4038071" cy="3028553"/>
          </a:xfrm>
        </p:spPr>
      </p:pic>
    </p:spTree>
    <p:extLst>
      <p:ext uri="{BB962C8B-B14F-4D97-AF65-F5344CB8AC3E}">
        <p14:creationId xmlns:p14="http://schemas.microsoft.com/office/powerpoint/2010/main" val="8472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/>
              <a:t>Доброжелательное образовательное пространство в ДОУ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Материалы, представленные в предметно-развивающем пространстве, позволяют детям играть, заниматься творчеством и исследовательской деятельностью, физической активностью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81200"/>
            <a:ext cx="4207404" cy="3155553"/>
          </a:xfrm>
        </p:spPr>
      </p:pic>
    </p:spTree>
    <p:extLst>
      <p:ext uri="{BB962C8B-B14F-4D97-AF65-F5344CB8AC3E}">
        <p14:creationId xmlns:p14="http://schemas.microsoft.com/office/powerpoint/2010/main" val="9462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Доброжелательное образовательное пространство в ДОУ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«Вы хотите, чтобы ваши дети </a:t>
            </a:r>
            <a:r>
              <a:rPr lang="ru-RU" b="1" dirty="0" smtClean="0"/>
              <a:t>были способными </a:t>
            </a:r>
            <a:r>
              <a:rPr lang="ru-RU" b="1" dirty="0"/>
              <a:t>и талантливыми?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Тогда помогите им сделать первые </a:t>
            </a:r>
            <a:r>
              <a:rPr lang="ru-RU" b="1" dirty="0" smtClean="0"/>
              <a:t>шаги по </a:t>
            </a:r>
            <a:r>
              <a:rPr lang="ru-RU" b="1" dirty="0"/>
              <a:t>ступенькам творчества, но… не опоздайте и,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помогая… думайте сами».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 Б</a:t>
            </a:r>
            <a:r>
              <a:rPr lang="ru-RU" b="1" dirty="0"/>
              <a:t>. П. Никитин.</a:t>
            </a:r>
          </a:p>
          <a:p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862342" cy="2895600"/>
          </a:xfrm>
        </p:spPr>
      </p:pic>
    </p:spTree>
    <p:extLst>
      <p:ext uri="{BB962C8B-B14F-4D97-AF65-F5344CB8AC3E}">
        <p14:creationId xmlns:p14="http://schemas.microsoft.com/office/powerpoint/2010/main" val="15734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Доброжелательное образовательное пространство в ДОУ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72857"/>
            <a:ext cx="3470275" cy="2325084"/>
          </a:xfr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нашем ДОУ образовательная деятельность выстраивается вокруг ребенка, обеспечивая своевременное формирование возрастных новообразований детства творческой активности, гуманного отношения к окружающим, развитие компетентности, самостоятельности получение ребенком качественного образования как средства для перехода на последующие возрастные ступени развития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1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75724"/>
            <a:ext cx="7772400" cy="924475"/>
          </a:xfrm>
        </p:spPr>
        <p:txBody>
          <a:bodyPr/>
          <a:lstStyle/>
          <a:p>
            <a:pPr algn="just"/>
            <a:r>
              <a:rPr lang="ru-RU" sz="1800" b="1" dirty="0" smtClean="0"/>
              <a:t>Говорящая </a:t>
            </a:r>
            <a:r>
              <a:rPr lang="ru-RU" sz="1800" b="1" dirty="0" smtClean="0"/>
              <a:t>стена.</a:t>
            </a:r>
            <a:r>
              <a:rPr lang="ru-RU" sz="1800" b="1" dirty="0" smtClean="0"/>
              <a:t> </a:t>
            </a:r>
            <a:r>
              <a:rPr lang="ru-RU" sz="1800" dirty="0"/>
              <a:t>Ее суть заключается в том, что ребенок, получая необходимую информацию, имеет право выбора планировать свою деятельность и конструктивно использовать информационный ресурс.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3415"/>
            <a:ext cx="3871913" cy="29039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6" y="2233415"/>
            <a:ext cx="4157182" cy="2903934"/>
          </a:xfrm>
        </p:spPr>
      </p:pic>
    </p:spTree>
    <p:extLst>
      <p:ext uri="{BB962C8B-B14F-4D97-AF65-F5344CB8AC3E}">
        <p14:creationId xmlns:p14="http://schemas.microsoft.com/office/powerpoint/2010/main" val="27945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dirty="0"/>
              <a:t>Пребывание в </a:t>
            </a:r>
            <a:r>
              <a:rPr lang="ru-RU" sz="1800" b="1" dirty="0" smtClean="0"/>
              <a:t>уголке уединения </a:t>
            </a:r>
            <a:r>
              <a:rPr lang="ru-RU" sz="1800" dirty="0" smtClean="0"/>
              <a:t>снимает </a:t>
            </a:r>
            <a:r>
              <a:rPr lang="ru-RU" sz="1800" dirty="0"/>
              <a:t>стресс, улучшает психофизическое состояние и, в итоге, создаются необходимые условия для сохранения психического здоровья </a:t>
            </a:r>
            <a:r>
              <a:rPr lang="ru-RU" sz="1800" dirty="0" smtClean="0"/>
              <a:t>ребенка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3" y="2048056"/>
            <a:ext cx="3298544" cy="42765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48056"/>
            <a:ext cx="3207407" cy="4276542"/>
          </a:xfrm>
        </p:spPr>
      </p:pic>
    </p:spTree>
    <p:extLst>
      <p:ext uri="{BB962C8B-B14F-4D97-AF65-F5344CB8AC3E}">
        <p14:creationId xmlns:p14="http://schemas.microsoft.com/office/powerpoint/2010/main" val="20334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b="1" dirty="0"/>
              <a:t>Постер достижений</a:t>
            </a:r>
            <a:r>
              <a:rPr lang="ru-RU" sz="1800" dirty="0"/>
              <a:t> показывает педагогам и родителям, каких личных успехов добился ребенок в дошкольном учреждении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8252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Занятия в</a:t>
            </a:r>
            <a:r>
              <a:rPr lang="ru-RU" sz="1800" b="1" dirty="0"/>
              <a:t> клубе юных математиков </a:t>
            </a:r>
            <a:r>
              <a:rPr lang="ru-RU" sz="1800" dirty="0"/>
              <a:t>развивают у детей логику и </a:t>
            </a:r>
            <a:r>
              <a:rPr lang="ru-RU" sz="1800" dirty="0" smtClean="0"/>
              <a:t>мышление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2233414"/>
            <a:ext cx="4257297" cy="290393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3414"/>
            <a:ext cx="3871914" cy="2903935"/>
          </a:xfrm>
        </p:spPr>
      </p:pic>
    </p:spTree>
    <p:extLst>
      <p:ext uri="{BB962C8B-B14F-4D97-AF65-F5344CB8AC3E}">
        <p14:creationId xmlns:p14="http://schemas.microsoft.com/office/powerpoint/2010/main" val="11045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3999" y="675724"/>
            <a:ext cx="6477001" cy="924475"/>
          </a:xfrm>
        </p:spPr>
        <p:txBody>
          <a:bodyPr/>
          <a:lstStyle/>
          <a:p>
            <a:pPr algn="just"/>
            <a:r>
              <a:rPr lang="ru-RU" sz="1800" dirty="0">
                <a:latin typeface="+mn-lt"/>
              </a:rPr>
              <a:t>В </a:t>
            </a:r>
            <a:r>
              <a:rPr lang="ru-RU" sz="1800" b="1" dirty="0">
                <a:latin typeface="+mn-lt"/>
              </a:rPr>
              <a:t>центре экспериментирования</a:t>
            </a:r>
            <a:r>
              <a:rPr lang="ru-RU" sz="1800" dirty="0">
                <a:latin typeface="+mn-lt"/>
              </a:rPr>
              <a:t> детям предоставляется свобода выбора для самостоятельной исследовательской </a:t>
            </a:r>
            <a:r>
              <a:rPr lang="ru-RU" sz="1800" dirty="0" smtClean="0">
                <a:latin typeface="+mn-lt"/>
              </a:rPr>
              <a:t>деятельности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9151"/>
            <a:ext cx="3643314" cy="273248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90848"/>
            <a:ext cx="3672153" cy="2754115"/>
          </a:xfrm>
        </p:spPr>
      </p:pic>
    </p:spTree>
    <p:extLst>
      <p:ext uri="{BB962C8B-B14F-4D97-AF65-F5344CB8AC3E}">
        <p14:creationId xmlns:p14="http://schemas.microsoft.com/office/powerpoint/2010/main" val="6770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381001"/>
            <a:ext cx="6837363" cy="1752600"/>
          </a:xfrm>
        </p:spPr>
        <p:txBody>
          <a:bodyPr/>
          <a:lstStyle/>
          <a:p>
            <a:pPr algn="just"/>
            <a:r>
              <a:rPr lang="ru-RU" sz="1800" dirty="0"/>
              <a:t> </a:t>
            </a:r>
            <a:r>
              <a:rPr lang="ru-RU" sz="1800" b="1" dirty="0" smtClean="0"/>
              <a:t>Сенсорный центр. </a:t>
            </a:r>
            <a:r>
              <a:rPr lang="ru-RU" sz="1800" dirty="0" smtClean="0"/>
              <a:t>Сенсорные</a:t>
            </a:r>
            <a:r>
              <a:rPr lang="ru-RU" sz="1800" dirty="0"/>
              <a:t> игры способствуют знакомству детей не только со свойствами различных предметов, но и с представлениями о</a:t>
            </a:r>
            <a:r>
              <a:rPr lang="ru-RU" sz="1800" b="1" dirty="0"/>
              <a:t> </a:t>
            </a:r>
            <a:r>
              <a:rPr lang="ru-RU" sz="1800" dirty="0"/>
              <a:t>форме, величине, цвете. Кроме того, во время игр развивается мелкая моторика кистей и пальцев рук.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12" y="2819400"/>
            <a:ext cx="3955052" cy="29662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01983"/>
            <a:ext cx="3978275" cy="2983706"/>
          </a:xfrm>
        </p:spPr>
      </p:pic>
    </p:spTree>
    <p:extLst>
      <p:ext uri="{BB962C8B-B14F-4D97-AF65-F5344CB8AC3E}">
        <p14:creationId xmlns:p14="http://schemas.microsoft.com/office/powerpoint/2010/main" val="37720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191</TotalTime>
  <Words>264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Trebuchet MS</vt:lpstr>
      <vt:lpstr>Verdana</vt:lpstr>
      <vt:lpstr>Wingdings 2</vt:lpstr>
      <vt:lpstr>Spring</vt:lpstr>
      <vt:lpstr>                                    Муниципальное бюджетное дошкольное образовательное учреждение                                                             детский сад №21 «Сказка» Старооскольского городского округа                                                         </vt:lpstr>
      <vt:lpstr>Доброжелательное образовательное пространство в ДОУ</vt:lpstr>
      <vt:lpstr>Доброжелательное образовательное пространство в ДОУ</vt:lpstr>
      <vt:lpstr>Говорящая стена. Ее суть заключается в том, что ребенок, получая необходимую информацию, имеет право выбора планировать свою деятельность и конструктивно использовать информационный ресурс.</vt:lpstr>
      <vt:lpstr>Пребывание в уголке уединения снимает стресс, улучшает психофизическое состояние и, в итоге, создаются необходимые условия для сохранения психического здоровья ребенка</vt:lpstr>
      <vt:lpstr>Постер достижений показывает педагогам и родителям, каких личных успехов добился ребенок в дошкольном учреждении</vt:lpstr>
      <vt:lpstr>Занятия в клубе юных математиков развивают у детей логику и мышление </vt:lpstr>
      <vt:lpstr>В центре экспериментирования детям предоставляется свобода выбора для самостоятельной исследовательской деятельности </vt:lpstr>
      <vt:lpstr> Сенсорный центр. Сенсорные игры способствуют знакомству детей не только со свойствами различных предметов, но и с представлениями о форме, величине, цвете. Кроме того, во время игр развивается мелкая моторика кистей и пальцев рук.</vt:lpstr>
      <vt:lpstr> В патриотическом центре ребенок знакомится ежедневно с информацией и в зоне свободного доступа пополняет свои знания о семье, детском саде, родной улице, районе, селе, стране, ее столице, символике, праздниках государства, российской Армии  </vt:lpstr>
      <vt:lpstr>Изучить правила безопасности, реализовать свои знания и конструкторские способности можно в центре безопасности</vt:lpstr>
      <vt:lpstr>Цель буккроссинга в детском саду — пропаганда чтения, повышение интереса к книгам, возрождение интереса к чтению, к чтению русских народных сказок, возрождение традиции семейного чтения</vt:lpstr>
      <vt:lpstr>Доброжелательное образовательное пространство в ДОУ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Зарина</dc:creator>
  <cp:lastModifiedBy>Люда</cp:lastModifiedBy>
  <cp:revision>20</cp:revision>
  <dcterms:created xsi:type="dcterms:W3CDTF">2013-09-03T14:39:28Z</dcterms:created>
  <dcterms:modified xsi:type="dcterms:W3CDTF">2021-10-16T11:51:25Z</dcterms:modified>
</cp:coreProperties>
</file>